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4" r:id="rId3"/>
    <p:sldId id="285" r:id="rId4"/>
    <p:sldId id="286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89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+Белк.Л.Н. Необычные памятники нашей страны\1.ПАМЯТНИКИ СЕМЬЕ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2" y="260648"/>
            <a:ext cx="7676348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301208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Семья» в стиле дымковской игрушки (г. Киров) Памятник стоит в центре города, у нового театры кукол. Скульптурная композиция «Семья» выполнена в традиции Дымковской игрушки, знаменитого народного промысла. Женщина с младенцем, мужик с гармошкой, ребенок, и животные — кошка с собакой. Целая «Семья». Рядом на скамейку можно присесть, почувствовать себя членом семьи и сфотографироваться.</a:t>
            </a:r>
          </a:p>
        </p:txBody>
      </p:sp>
    </p:spTree>
    <p:extLst>
      <p:ext uri="{BB962C8B-B14F-4D97-AF65-F5344CB8AC3E}">
        <p14:creationId xmlns="" xmlns:p14="http://schemas.microsoft.com/office/powerpoint/2010/main" val="25346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+Белк.Л.Н. Необычные памятники нашей страны\1.ПАМЯТНИКИ СЕМЬЕ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40" y="247581"/>
            <a:ext cx="7917672" cy="5269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920" y="551723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Трогательная и одновременно динамичная скульптурная композиция, посвященная семье, появилась в городе Саранске в 2008 году. Памятник семье – это символ незыблемых ценностей, которые являются и будут являться фундаментом общества. Двое взрослых — мама и папа, а рядом дети — старшая дочь, сынишка и младшенькая, плюс еще один малыш ожидает своего появления на свет.</a:t>
            </a:r>
          </a:p>
        </p:txBody>
      </p:sp>
    </p:spTree>
    <p:extLst>
      <p:ext uri="{BB962C8B-B14F-4D97-AF65-F5344CB8AC3E}">
        <p14:creationId xmlns="" xmlns:p14="http://schemas.microsoft.com/office/powerpoint/2010/main" val="42429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+Белк.Л.Н. Необычные памятники нашей страны\1.ПАМЯТНИКИ СЕМЬЕ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2" y="148616"/>
            <a:ext cx="8096138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8963" y="5655640"/>
            <a:ext cx="8096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 июля в Твери в День любви, семьи и верности открыли памятник, посвященный семье. Памятник установили на Тверской площади около цирка. Скульптурная композиция высотой под два метра изображает главу семейства с младшей дочерью на плечах, маму «в положении» и ещё двоих детей, держащих за руки родителей.</a:t>
            </a:r>
          </a:p>
        </p:txBody>
      </p:sp>
    </p:spTree>
    <p:extLst>
      <p:ext uri="{BB962C8B-B14F-4D97-AF65-F5344CB8AC3E}">
        <p14:creationId xmlns="" xmlns:p14="http://schemas.microsoft.com/office/powerpoint/2010/main" val="10466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+Белк.Л.Н. Необычные памятники нашей страны\1.ПАМЯТНИКИ СЕМЬЕ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217" y="104348"/>
            <a:ext cx="3833582" cy="5772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87727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сквере Томска в 2008 году установлена архитектурная композиция «Семейные узы». Она олицетворяет молодую семью, слившуюся в поцелуе и лелеющую на руках младенца. Над парой витает Амур с луком. Скульптор проекта — Владимир Романов.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8193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+Белк.Л.Н. Необычные памятники нашей страны\1.ПАМЯТНИКИ СЕМЬЕ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0" y="404664"/>
            <a:ext cx="7934325" cy="3960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581128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Памятник семье в Стерлитамаке (Башкортостан) торжественно открыт в 2015 году. Он символизирует обыкновенную семью, сохранение которой очень важно для детей. Представляет собой композицию из множества фигур. В ее центре расположены родители в полный рост в классическом стиле. Мужчина изображен в костюме, а женщина в блузе и юбке по колено. В ее левой руке – букет цветов, за правую – держится маленький мальчик. На руках у отца сидит младшая дочь в платье и с бантом на голове. Рядом показана собачка с поднятой лапой. Понятно, что это счастливая семья на прогулке. Статуи выполнены из бронзы и установлены на аллее. Скульптура создана Н. А.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Мазаевым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А. С. Пименовым.</a:t>
            </a:r>
          </a:p>
        </p:txBody>
      </p:sp>
    </p:spTree>
    <p:extLst>
      <p:ext uri="{BB962C8B-B14F-4D97-AF65-F5344CB8AC3E}">
        <p14:creationId xmlns="" xmlns:p14="http://schemas.microsoft.com/office/powerpoint/2010/main" val="13032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4391"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32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068960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2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это то, ради чего мы учимся, работаем и совершенствуемся. Это свой островок любви и поддержки в чужом мире. Люди, которые всегда примут и поймут. И, где бы вы ни находились, в другом городе или даже стране, ощущение дома будет всегда там, где ваша семья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99086"/>
            <a:ext cx="5582336" cy="449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2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332656"/>
            <a:ext cx="7786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Международный день семьи отмечается в мире 15 мая.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праздник был учрежден Генеральной Ассамблеей ООН, а произошло это 20 сентября 1993 года. Праздник "Международный день семьи" был создан с целью привлечения внимания широкой общественности к проблемам семьи, которых сегодня существует большое количество.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636912"/>
            <a:ext cx="4464496" cy="3419991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32656"/>
            <a:ext cx="814906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праздника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«Международный день семьи»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 семьи позволяет нам лишний раз задуматься о важности семьи в нашей жизни и проявить внимание к близким людям. Ведь без них наша жизнь была бы пустой и безрадостной. Семья нужна каждому человеку, за редким исключением.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 назначением семьи можно назвать рождение и воспитание детей. Очень важно, чтобы семья была прочной. В семье ребенок учиться постигать секреты общения между людьми, учиться любви и заботе. Через семью от одного поколения к другому передаются мудрость и знания.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221088"/>
            <a:ext cx="3384376" cy="2383364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i?id=c7416a2b33eb988d15903cc55bac6d2f_l-5234162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666238" cy="3513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7744" y="548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Памятники семье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6267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+Белк.Л.Н. Необычные памятники нашей страны\1.ПАМЯТНИКИ СЕМЬЕ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9" y="278872"/>
            <a:ext cx="8077787" cy="5392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76452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«Семья у фотоаппарата» (г. Белгород) Автор памятника скульптор Тарас Костенко изобразил счастливую МНОГОДЕТНУЮ семью, позирующую для семейного альбома. Торжественное открытие памятника состоялось 12 декабря 2008 года (год семьи в России).</a:t>
            </a:r>
          </a:p>
        </p:txBody>
      </p:sp>
    </p:spTree>
    <p:extLst>
      <p:ext uri="{BB962C8B-B14F-4D97-AF65-F5344CB8AC3E}">
        <p14:creationId xmlns="" xmlns:p14="http://schemas.microsoft.com/office/powerpoint/2010/main" val="13155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+Белк.Л.Н. Необычные памятники нашей страны\1.ПАМЯТНИКИ СЕМЬЕ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440071"/>
            <a:ext cx="7632848" cy="5088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66124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"Молодая семья" расположен в городском саду города Кургана. Будущая мама и счастливый отец счастливы вместе.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Памятник установлен в 2007 году, автор — Людмила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Лапердина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Бронзовая скульптура высотой 2,5 метра.</a:t>
            </a:r>
          </a:p>
        </p:txBody>
      </p:sp>
    </p:spTree>
    <p:extLst>
      <p:ext uri="{BB962C8B-B14F-4D97-AF65-F5344CB8AC3E}">
        <p14:creationId xmlns="" xmlns:p14="http://schemas.microsoft.com/office/powerpoint/2010/main" val="13128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+Белк.Л.Н. Необычные памятники нашей страны\1.ПАМЯТНИКИ СЕМЬЕ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4176464" cy="5550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87727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Памятник "Древо жизни» (г. Санкт-Петербург). Мать и отец ревностно оберегают своего сына от бед. Памятник стоит у входа в «Балтийскую жемчужину» — это гигантский жилой и деловой центр на юго-западе Санкт-Петербурга.</a:t>
            </a:r>
          </a:p>
        </p:txBody>
      </p:sp>
    </p:spTree>
    <p:extLst>
      <p:ext uri="{BB962C8B-B14F-4D97-AF65-F5344CB8AC3E}">
        <p14:creationId xmlns="" xmlns:p14="http://schemas.microsoft.com/office/powerpoint/2010/main" val="19290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+Белк.Л.Н. Необычные памятники нашей страны\1.ПАМЯТНИКИ СЕМЬЕ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8" y="342920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66124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Композиция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"Семья" в городе Астрахани представляет собой собирательный образ — семейную пару с детьми, расположившуюся отдохнуть на скамейке у озера. Выполнена скульптура из бронзы. Скульптурная композиция на смотровой площадке перед Лебединым озером была открыта осенью 2013 года.</a:t>
            </a:r>
          </a:p>
        </p:txBody>
      </p:sp>
    </p:spTree>
    <p:extLst>
      <p:ext uri="{BB962C8B-B14F-4D97-AF65-F5344CB8AC3E}">
        <p14:creationId xmlns="" xmlns:p14="http://schemas.microsoft.com/office/powerpoint/2010/main" val="41370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</TotalTime>
  <Words>679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группа Ягодки</dc:creator>
  <cp:lastModifiedBy>ok</cp:lastModifiedBy>
  <cp:revision>12</cp:revision>
  <dcterms:created xsi:type="dcterms:W3CDTF">2022-12-14T12:42:40Z</dcterms:created>
  <dcterms:modified xsi:type="dcterms:W3CDTF">2023-05-15T09:02:20Z</dcterms:modified>
</cp:coreProperties>
</file>